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66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39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48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4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32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93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07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6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1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38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91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7695-963C-46F8-93A6-82CFF5E5D067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3CC0-9DB4-43C1-8D4B-E27C0DBEC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7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/>
          <p:cNvCxnSpPr>
            <a:stCxn id="9" idx="7"/>
          </p:cNvCxnSpPr>
          <p:nvPr/>
        </p:nvCxnSpPr>
        <p:spPr>
          <a:xfrm flipV="1">
            <a:off x="8501653" y="688708"/>
            <a:ext cx="327796" cy="1030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/>
          <p:cNvGrpSpPr/>
          <p:nvPr/>
        </p:nvGrpSpPr>
        <p:grpSpPr>
          <a:xfrm>
            <a:off x="-3176176" y="-604706"/>
            <a:ext cx="14615303" cy="7488832"/>
            <a:chOff x="-2972220" y="-3195736"/>
            <a:chExt cx="14615303" cy="7488832"/>
          </a:xfrm>
          <a:solidFill>
            <a:schemeClr val="bg1"/>
          </a:solidFill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" t="25048" r="16875" b="7360"/>
            <a:stretch/>
          </p:blipFill>
          <p:spPr bwMode="auto">
            <a:xfrm>
              <a:off x="-2972220" y="-3195736"/>
              <a:ext cx="14615303" cy="74888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正方形/長方形 7"/>
            <p:cNvSpPr/>
            <p:nvPr/>
          </p:nvSpPr>
          <p:spPr>
            <a:xfrm rot="19700594">
              <a:off x="7803639" y="-1128248"/>
              <a:ext cx="620266" cy="68712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8104922" y="-1902322"/>
              <a:ext cx="703749" cy="70374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105136" y="-2658294"/>
              <a:ext cx="1295587" cy="954107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dirty="0" smtClean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車両</a:t>
              </a:r>
              <a:endParaRPr lang="en-US" altLang="ja-JP" sz="28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r>
                <a:rPr kumimoji="1" lang="ja-JP" altLang="en-US" sz="2800" dirty="0" smtClean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搬入</a:t>
              </a:r>
              <a:r>
                <a:rPr kumimoji="1" lang="ja-JP" altLang="en-US" sz="2800" dirty="0" smtClean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口</a:t>
              </a:r>
              <a:endParaRPr kumimoji="1" lang="ja-JP" altLang="en-US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 flipH="1" flipV="1">
              <a:off x="6768771" y="-1475127"/>
              <a:ext cx="1254270" cy="690439"/>
            </a:xfrm>
            <a:prstGeom prst="line">
              <a:avLst/>
            </a:prstGeom>
            <a:grpFill/>
            <a:ln w="50800" cap="sq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3812771" y="-2391635"/>
              <a:ext cx="2880320" cy="1200329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B05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本部テント</a:t>
              </a:r>
              <a:r>
                <a:rPr kumimoji="1" lang="en-US" altLang="ja-JP" dirty="0" smtClean="0">
                  <a:solidFill>
                    <a:srgbClr val="00B05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/>
              </a:r>
              <a:br>
                <a:rPr kumimoji="1" lang="en-US" altLang="ja-JP" dirty="0" smtClean="0">
                  <a:solidFill>
                    <a:srgbClr val="00B050"/>
                  </a:solidFill>
                  <a:latin typeface="HGP創英角ｺﾞｼｯｸUB" pitchFamily="50" charset="-128"/>
                  <a:ea typeface="HGP創英角ｺﾞｼｯｸUB" pitchFamily="50" charset="-128"/>
                </a:rPr>
              </a:br>
              <a:r>
                <a:rPr kumimoji="1" lang="ja-JP" altLang="en-US" dirty="0" smtClean="0">
                  <a:solidFill>
                    <a:srgbClr val="00B05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バックヤード、荷卸し場所</a:t>
              </a:r>
              <a:r>
                <a:rPr kumimoji="1" lang="en-US" altLang="ja-JP" dirty="0" smtClean="0">
                  <a:solidFill>
                    <a:srgbClr val="00B050"/>
                  </a:solidFill>
                </a:rPr>
                <a:t/>
              </a:r>
              <a:br>
                <a:rPr kumimoji="1" lang="en-US" altLang="ja-JP" dirty="0" smtClean="0">
                  <a:solidFill>
                    <a:srgbClr val="00B050"/>
                  </a:solidFill>
                </a:rPr>
              </a:br>
              <a:r>
                <a:rPr kumimoji="1" lang="en-US" altLang="ja-JP" dirty="0" smtClean="0"/>
                <a:t/>
              </a:r>
              <a:br>
                <a:rPr kumimoji="1" lang="en-US" altLang="ja-JP" dirty="0" smtClean="0"/>
              </a:br>
              <a:r>
                <a:rPr kumimoji="1" lang="ja-JP" altLang="en-US" dirty="0" smtClean="0">
                  <a:solidFill>
                    <a:srgbClr val="00B05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大清水公園内多目的広場</a:t>
              </a:r>
              <a:endParaRPr kumimoji="1" lang="ja-JP" altLang="en-US" dirty="0">
                <a:solidFill>
                  <a:srgbClr val="00B05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cxnSp>
        <p:nvCxnSpPr>
          <p:cNvPr id="24" name="直線コネクタ 23"/>
          <p:cNvCxnSpPr>
            <a:stCxn id="9" idx="7"/>
            <a:endCxn id="10" idx="1"/>
          </p:cNvCxnSpPr>
          <p:nvPr/>
        </p:nvCxnSpPr>
        <p:spPr>
          <a:xfrm flipV="1">
            <a:off x="8501653" y="409790"/>
            <a:ext cx="399527" cy="3819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2" name="グループ化 1051"/>
          <p:cNvGrpSpPr/>
          <p:nvPr/>
        </p:nvGrpSpPr>
        <p:grpSpPr>
          <a:xfrm>
            <a:off x="2287018" y="2397677"/>
            <a:ext cx="4245829" cy="3798939"/>
            <a:chOff x="-932736" y="3130774"/>
            <a:chExt cx="4245829" cy="3798939"/>
          </a:xfrm>
        </p:grpSpPr>
        <p:grpSp>
          <p:nvGrpSpPr>
            <p:cNvPr id="1047" name="グループ化 1046"/>
            <p:cNvGrpSpPr/>
            <p:nvPr/>
          </p:nvGrpSpPr>
          <p:grpSpPr>
            <a:xfrm>
              <a:off x="-932736" y="3130774"/>
              <a:ext cx="4245829" cy="3798939"/>
              <a:chOff x="-2776636" y="-262432"/>
              <a:chExt cx="6332759" cy="6448017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-2776636" y="-262432"/>
                <a:ext cx="6332759" cy="644801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pic>
            <p:nvPicPr>
              <p:cNvPr id="1028" name="Picture 4" descr="\\ROBOT-LANDISK\disk\3.つくばチャレンジ\つくばチャレンジ2013\コース全体地図\大清水公園図面\大清水公園簡易版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00" t="8898" r="60153" b="6995"/>
              <a:stretch/>
            </p:blipFill>
            <p:spPr bwMode="auto">
              <a:xfrm>
                <a:off x="-2423191" y="-160107"/>
                <a:ext cx="5616626" cy="5740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屈折矢印 21"/>
              <p:cNvSpPr/>
              <p:nvPr/>
            </p:nvSpPr>
            <p:spPr>
              <a:xfrm>
                <a:off x="720894" y="4174192"/>
                <a:ext cx="1426456" cy="731520"/>
              </a:xfrm>
              <a:prstGeom prst="bentUpArrow">
                <a:avLst>
                  <a:gd name="adj1" fmla="val 14286"/>
                  <a:gd name="adj2" fmla="val 25000"/>
                  <a:gd name="adj3" fmla="val 25000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26636" y="4174192"/>
                <a:ext cx="1423074" cy="470156"/>
              </a:xfrm>
              <a:prstGeom prst="rect">
                <a:avLst/>
              </a:prstGeom>
              <a:solidFill>
                <a:schemeClr val="bg1">
                  <a:alpha val="66000"/>
                </a:schemeClr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200" dirty="0">
                    <a:solidFill>
                      <a:srgbClr val="FF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車両</a:t>
                </a:r>
                <a:r>
                  <a:rPr kumimoji="1" lang="ja-JP" altLang="en-US" sz="1200" dirty="0" smtClean="0">
                    <a:solidFill>
                      <a:srgbClr val="FF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搬入</a:t>
                </a:r>
                <a:r>
                  <a:rPr kumimoji="1" lang="ja-JP" altLang="en-US" sz="1200" dirty="0" smtClean="0">
                    <a:solidFill>
                      <a:srgbClr val="FF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口</a:t>
                </a:r>
                <a:endParaRPr kumimoji="1" lang="ja-JP" altLang="en-US" sz="12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-434052" y="-160105"/>
                <a:ext cx="1868174" cy="522396"/>
              </a:xfrm>
              <a:prstGeom prst="rect">
                <a:avLst/>
              </a:prstGeom>
              <a:solidFill>
                <a:schemeClr val="bg1">
                  <a:alpha val="5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>
                    <a:solidFill>
                      <a:srgbClr val="0070C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スタートライン</a:t>
                </a:r>
                <a:endParaRPr kumimoji="1" lang="ja-JP" altLang="en-US" sz="1400" dirty="0">
                  <a:solidFill>
                    <a:srgbClr val="0070C0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2575978" y="1735047"/>
                <a:ext cx="642679" cy="1898037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dirty="0" smtClean="0">
                    <a:ln>
                      <a:solidFill>
                        <a:schemeClr val="bg1"/>
                      </a:solidFill>
                    </a:ln>
                    <a:latin typeface="HGP創英角ｺﾞｼｯｸUB" pitchFamily="50" charset="-128"/>
                    <a:ea typeface="HGP創英角ｺﾞｼｯｸUB" pitchFamily="50" charset="-128"/>
                  </a:rPr>
                  <a:t>大清水公園</a:t>
                </a:r>
                <a:endParaRPr kumimoji="1" lang="ja-JP" altLang="en-US" sz="1600" dirty="0">
                  <a:ln>
                    <a:solidFill>
                      <a:schemeClr val="bg1"/>
                    </a:solidFill>
                  </a:ln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1029" name="テキスト ボックス 1028"/>
              <p:cNvSpPr txBox="1"/>
              <p:nvPr/>
            </p:nvSpPr>
            <p:spPr>
              <a:xfrm>
                <a:off x="-2423191" y="5580854"/>
                <a:ext cx="4994547" cy="52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※</a:t>
                </a:r>
                <a:r>
                  <a:rPr lang="ja-JP" altLang="en-US" sz="1400" smtClean="0">
                    <a:latin typeface="HGP創英角ｺﾞｼｯｸUB" pitchFamily="50" charset="-128"/>
                    <a:ea typeface="HGP創英角ｺﾞｼｯｸUB" pitchFamily="50" charset="-128"/>
                  </a:rPr>
                  <a:t>大清水公園内多目的</a:t>
                </a:r>
                <a:r>
                  <a:rPr lang="ja-JP" altLang="en-US" sz="14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広場、拡大図</a:t>
                </a:r>
                <a:endParaRPr kumimoji="1" lang="ja-JP" altLang="en-US" sz="14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1031" name="正方形/長方形 1030"/>
              <p:cNvSpPr/>
              <p:nvPr/>
            </p:nvSpPr>
            <p:spPr>
              <a:xfrm>
                <a:off x="512497" y="1610274"/>
                <a:ext cx="1714488" cy="604862"/>
              </a:xfrm>
              <a:prstGeom prst="rect">
                <a:avLst/>
              </a:prstGeom>
              <a:solidFill>
                <a:schemeClr val="lt1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512497" y="2612087"/>
                <a:ext cx="1714488" cy="732993"/>
              </a:xfrm>
              <a:prstGeom prst="rect">
                <a:avLst/>
              </a:prstGeom>
              <a:solidFill>
                <a:schemeClr val="lt1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テキスト ボックス 1032"/>
              <p:cNvSpPr txBox="1"/>
              <p:nvPr/>
            </p:nvSpPr>
            <p:spPr>
              <a:xfrm>
                <a:off x="634066" y="1677626"/>
                <a:ext cx="1417653" cy="47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バックヤード</a:t>
                </a:r>
                <a:endParaRPr kumimoji="1" lang="ja-JP" altLang="en-US" sz="12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1034" name="テキスト ボックス 1033"/>
              <p:cNvSpPr txBox="1"/>
              <p:nvPr/>
            </p:nvSpPr>
            <p:spPr>
              <a:xfrm>
                <a:off x="630218" y="2726497"/>
                <a:ext cx="1498991" cy="47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バックヤード</a:t>
                </a:r>
                <a:endParaRPr kumimoji="1" lang="ja-JP" altLang="en-US" sz="12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1035" name="フローチャート: 処理 1034"/>
              <p:cNvSpPr/>
              <p:nvPr/>
            </p:nvSpPr>
            <p:spPr>
              <a:xfrm>
                <a:off x="568988" y="3501008"/>
                <a:ext cx="1657997" cy="360040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テキスト ボックス 1035"/>
              <p:cNvSpPr txBox="1"/>
              <p:nvPr/>
            </p:nvSpPr>
            <p:spPr>
              <a:xfrm>
                <a:off x="683272" y="3459009"/>
                <a:ext cx="1319240" cy="444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荷卸し場所</a:t>
                </a:r>
                <a:endParaRPr kumimoji="1" lang="ja-JP" altLang="en-US" sz="11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1037" name="アーチ 1036"/>
              <p:cNvSpPr/>
              <p:nvPr/>
            </p:nvSpPr>
            <p:spPr>
              <a:xfrm rot="14986568">
                <a:off x="53188" y="2117672"/>
                <a:ext cx="618252" cy="515315"/>
              </a:xfrm>
              <a:prstGeom prst="blockArc">
                <a:avLst>
                  <a:gd name="adj1" fmla="val 10800000"/>
                  <a:gd name="adj2" fmla="val 2657564"/>
                  <a:gd name="adj3" fmla="val 9086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8" name="テキスト ボックス 1037"/>
              <p:cNvSpPr txBox="1"/>
              <p:nvPr/>
            </p:nvSpPr>
            <p:spPr>
              <a:xfrm>
                <a:off x="-739944" y="2674259"/>
                <a:ext cx="1074017" cy="574635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solidFill>
                      <a:srgbClr val="FF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ゴール</a:t>
                </a:r>
                <a:endParaRPr kumimoji="1" lang="ja-JP" altLang="en-US" sz="16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1041" name="屈折矢印 1040"/>
              <p:cNvSpPr/>
              <p:nvPr/>
            </p:nvSpPr>
            <p:spPr>
              <a:xfrm rot="16200000" flipH="1" flipV="1">
                <a:off x="2236993" y="4277970"/>
                <a:ext cx="792863" cy="708796"/>
              </a:xfrm>
              <a:prstGeom prst="bentUpArrow">
                <a:avLst>
                  <a:gd name="adj1" fmla="val 12100"/>
                  <a:gd name="adj2" fmla="val 25000"/>
                  <a:gd name="adj3" fmla="val 28686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051" name="直線コネクタ 1050"/>
            <p:cNvCxnSpPr/>
            <p:nvPr/>
          </p:nvCxnSpPr>
          <p:spPr>
            <a:xfrm>
              <a:off x="1152854" y="3498838"/>
              <a:ext cx="0" cy="50192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4" name="屈折矢印 1053"/>
          <p:cNvSpPr/>
          <p:nvPr/>
        </p:nvSpPr>
        <p:spPr>
          <a:xfrm rot="14554258">
            <a:off x="8034999" y="1231348"/>
            <a:ext cx="593186" cy="268787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屈折矢印 1054"/>
          <p:cNvSpPr/>
          <p:nvPr/>
        </p:nvSpPr>
        <p:spPr>
          <a:xfrm rot="20101102">
            <a:off x="7960744" y="379354"/>
            <a:ext cx="229873" cy="721771"/>
          </a:xfrm>
          <a:prstGeom prst="bent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9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tsukuba</cp:lastModifiedBy>
  <cp:revision>18</cp:revision>
  <dcterms:created xsi:type="dcterms:W3CDTF">2013-06-13T05:39:32Z</dcterms:created>
  <dcterms:modified xsi:type="dcterms:W3CDTF">2013-06-18T09:36:27Z</dcterms:modified>
</cp:coreProperties>
</file>