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1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65320B-F76F-F247-7896-FDE580805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8A64E9D-C0EB-EAAD-B1A9-1D4CAC9890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63848E-4085-A9E7-8BF2-73B044FAA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8310-9D22-438D-BE02-5A37CC31A105}" type="datetimeFigureOut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FC724F-56A5-CC66-75BA-4E42AB8F7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5B1EFE-B8F1-F500-EC01-3272ECA10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F03B-3946-4301-9852-DCC3B8C165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656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2063C4-F477-8966-5A5A-37A4C7B09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F34DBC3-FCD8-4470-D592-90A4C2A9C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68D910-E786-D6F6-1683-FE9198F2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8310-9D22-438D-BE02-5A37CC31A105}" type="datetimeFigureOut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893DEC-A15B-AC13-05B1-8DC9E151C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56C527-EA4A-AEEF-4433-5135C6355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F03B-3946-4301-9852-DCC3B8C165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20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FBE0BA4-9E41-C9CF-D7EC-5933023C4F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FD403F-245A-4304-2FA4-FB4C00F08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404668-87C1-9DB9-73FA-1DDB18AF2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8310-9D22-438D-BE02-5A37CC31A105}" type="datetimeFigureOut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51CC40-6138-8580-793B-A6705312E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A09D2A-3CEC-B072-B255-1A18CB2FD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F03B-3946-4301-9852-DCC3B8C165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69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051B16-56DA-490E-C83B-F01F6F2F1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675EDF-619D-DBA4-0B94-2184F11AD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3B67B0-4200-6372-EA46-215D980AF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8310-9D22-438D-BE02-5A37CC31A105}" type="datetimeFigureOut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B14AF1-C08F-7150-7DF3-3B83B6C9F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27B857-F712-3160-EE11-4806E023D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F03B-3946-4301-9852-DCC3B8C165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85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C62A17-A2C2-B3B3-DEAD-00D89AF48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BCFE83-2D63-73F9-E4B6-7E64ECE0D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53B9FF-E5FD-F3D8-F867-7FBFE8356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8310-9D22-438D-BE02-5A37CC31A105}" type="datetimeFigureOut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1E4AC5-D20D-8DA0-66DF-F8482218D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29A8C2-9E11-B8C2-568D-0F4CBD9C1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F03B-3946-4301-9852-DCC3B8C165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288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39E70F-4BAE-3A9D-7281-05CCA2F3A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AE88E4-8925-F9C1-4F23-BD4371E9EB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01A218D-D486-6FA4-4194-4941F0422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4C39C6-376C-0D66-D133-EB15D6DEE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8310-9D22-438D-BE02-5A37CC31A105}" type="datetimeFigureOut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D2B237-11CA-0CE0-B2E1-A90FEEB9A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7A3C89-E290-6D3E-6FB0-292A71C97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F03B-3946-4301-9852-DCC3B8C165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120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80FF32-61B3-216F-B92C-FAC274423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6D4381-90D0-8E70-04AC-70C1B49ED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B518F4-B53A-9C5A-13DD-7BADB92C4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90C2DEA-A3C5-278E-84AB-02C3F9687A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09D2920-DDAE-4979-3A83-7A3FFACD24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D68D804-A35B-76DA-C858-10DF79F6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8310-9D22-438D-BE02-5A37CC31A105}" type="datetimeFigureOut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F9F1347-139A-257E-9B49-700E508AD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8011B1D-DD86-DE6D-F675-8FDA24358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F03B-3946-4301-9852-DCC3B8C165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14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F8E106-6F6D-2CC1-3C90-733D87B99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2085467-7163-BA52-53F5-BCD5F98C1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8310-9D22-438D-BE02-5A37CC31A105}" type="datetimeFigureOut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3A9AE7D-B2DD-69FB-7C3F-36F092DD0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5CB23AA-146F-BD62-668A-AA1BC3DFB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F03B-3946-4301-9852-DCC3B8C165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39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C0C8284-714E-BBCB-4304-655EAA251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8310-9D22-438D-BE02-5A37CC31A105}" type="datetimeFigureOut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D8048FE-7699-577D-4538-D2580127E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DDB4AE-D0F0-4D31-FE8E-F05F44D45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F03B-3946-4301-9852-DCC3B8C165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75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9EF95F-CD6B-4E9B-2EDB-7AA320C8A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F1AEEF-3C69-9F7F-8C76-04A802763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BD3267E-718B-1F6E-36DA-793FD992A9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6B3F943-4866-EC70-BADC-2CDA0649E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8310-9D22-438D-BE02-5A37CC31A105}" type="datetimeFigureOut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7F7933-02A9-EFB1-3300-8694E3F68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9F9F2D-B9E0-8916-891D-B92617962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F03B-3946-4301-9852-DCC3B8C165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35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E7BBA3-A317-192B-B88F-8DA2D1D88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A0FAB95-7336-EFCA-5228-51A443E51C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EDF54C1-0CA0-7972-B30E-5F3733CA7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92569D-B400-F52F-821C-84B4BF87B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8310-9D22-438D-BE02-5A37CC31A105}" type="datetimeFigureOut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C68BF3-913B-6595-DFDE-D20BFF4ED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2D14AA-49D7-1E30-DE5C-844856235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F03B-3946-4301-9852-DCC3B8C165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04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11326D7-E865-9383-BCE3-98AE3280E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502EC2-43A6-19A3-12E4-8F0C55AB2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82AB75-E597-4DCA-5578-9FCC6AFB4E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28310-9D22-438D-BE02-5A37CC31A105}" type="datetimeFigureOut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553A45-CDDA-D50A-CB5B-5B23D59996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9A2C49-0680-EB54-8C88-424129AED4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9F03B-3946-4301-9852-DCC3B8C165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134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F0EAF3CD-C6F7-9ECB-2135-FFC7697CC1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354" y="1411049"/>
            <a:ext cx="4755292" cy="4035902"/>
          </a:xfrm>
          <a:prstGeom prst="rect">
            <a:avLst/>
          </a:prstGeom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545C6332-17BD-571F-2628-71751AB4E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4897" y="2143771"/>
            <a:ext cx="2582758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16000" b="1" spc="600" dirty="0">
                <a:ln w="63500">
                  <a:solidFill>
                    <a:prstClr val="white"/>
                  </a:solidFill>
                </a:ln>
                <a:solidFill>
                  <a:prstClr val="black"/>
                </a:solidFill>
                <a:latin typeface="HGPｺﾞｼｯｸE" pitchFamily="50" charset="-128"/>
                <a:ea typeface="HGPｺﾞｼｯｸE" pitchFamily="50" charset="-128"/>
              </a:rPr>
              <a:t>00</a:t>
            </a:r>
            <a:endParaRPr lang="ja-JP" altLang="en-US" sz="16000" b="1" spc="600" dirty="0">
              <a:ln w="63500">
                <a:solidFill>
                  <a:prstClr val="white"/>
                </a:solidFill>
              </a:ln>
              <a:solidFill>
                <a:prstClr val="black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AD9DD68-E45E-3704-EFA0-75DD2466E930}"/>
              </a:ext>
            </a:extLst>
          </p:cNvPr>
          <p:cNvSpPr txBox="1"/>
          <p:nvPr/>
        </p:nvSpPr>
        <p:spPr>
          <a:xfrm>
            <a:off x="8535710" y="3105834"/>
            <a:ext cx="1830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←チーム番号</a:t>
            </a: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を入れて下さい。</a:t>
            </a:r>
          </a:p>
        </p:txBody>
      </p:sp>
    </p:spTree>
    <p:extLst>
      <p:ext uri="{BB962C8B-B14F-4D97-AF65-F5344CB8AC3E}">
        <p14:creationId xmlns:p14="http://schemas.microsoft.com/office/powerpoint/2010/main" val="4235323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実行委員会 つくばチャレンジ</dc:creator>
  <cp:lastModifiedBy>実行委員会 つくばチャレンジ</cp:lastModifiedBy>
  <cp:revision>2</cp:revision>
  <dcterms:created xsi:type="dcterms:W3CDTF">2024-06-06T06:03:07Z</dcterms:created>
  <dcterms:modified xsi:type="dcterms:W3CDTF">2024-06-18T02:14:13Z</dcterms:modified>
</cp:coreProperties>
</file>