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6" r:id="rId2"/>
  </p:sldIdLst>
  <p:sldSz cx="9906000" cy="6858000" type="A4"/>
  <p:notesSz cx="6888163" cy="100203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5BC"/>
    <a:srgbClr val="FFFFFF"/>
    <a:srgbClr val="FF0000"/>
    <a:srgbClr val="FFCCFF"/>
    <a:srgbClr val="B8ED91"/>
    <a:srgbClr val="99FF33"/>
    <a:srgbClr val="FF6600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70CBCD2-6821-4FCA-B22A-E2C67B984E2E}" v="71" dt="2019-06-24T05:04:32.2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74" autoAdjust="0"/>
    <p:restoredTop sz="94604" autoAdjust="0"/>
  </p:normalViewPr>
  <p:slideViewPr>
    <p:cSldViewPr>
      <p:cViewPr varScale="1">
        <p:scale>
          <a:sx n="74" d="100"/>
          <a:sy n="74" d="100"/>
        </p:scale>
        <p:origin x="100" y="5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215"/>
          </a:xfrm>
          <a:prstGeom prst="rect">
            <a:avLst/>
          </a:prstGeom>
        </p:spPr>
        <p:txBody>
          <a:bodyPr vert="horz" lIns="92007" tIns="46003" rIns="92007" bIns="4600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215"/>
          </a:xfrm>
          <a:prstGeom prst="rect">
            <a:avLst/>
          </a:prstGeom>
        </p:spPr>
        <p:txBody>
          <a:bodyPr vert="horz" lIns="92007" tIns="46003" rIns="92007" bIns="46003" rtlCol="0"/>
          <a:lstStyle>
            <a:lvl1pPr algn="r">
              <a:defRPr sz="1200"/>
            </a:lvl1pPr>
          </a:lstStyle>
          <a:p>
            <a:fld id="{6BB8228E-B140-41BA-B31D-AE256E1306E6}" type="datetimeFigureOut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001713" y="1252538"/>
            <a:ext cx="4884737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07" tIns="46003" rIns="92007" bIns="4600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817" y="4822220"/>
            <a:ext cx="5510530" cy="3945742"/>
          </a:xfrm>
          <a:prstGeom prst="rect">
            <a:avLst/>
          </a:prstGeom>
        </p:spPr>
        <p:txBody>
          <a:bodyPr vert="horz" lIns="92007" tIns="46003" rIns="92007" bIns="4600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518086"/>
            <a:ext cx="2984871" cy="502215"/>
          </a:xfrm>
          <a:prstGeom prst="rect">
            <a:avLst/>
          </a:prstGeom>
        </p:spPr>
        <p:txBody>
          <a:bodyPr vert="horz" lIns="92007" tIns="46003" rIns="92007" bIns="4600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1698" y="9518086"/>
            <a:ext cx="2984871" cy="502215"/>
          </a:xfrm>
          <a:prstGeom prst="rect">
            <a:avLst/>
          </a:prstGeom>
        </p:spPr>
        <p:txBody>
          <a:bodyPr vert="horz" lIns="92007" tIns="46003" rIns="92007" bIns="46003" rtlCol="0" anchor="b"/>
          <a:lstStyle>
            <a:lvl1pPr algn="r">
              <a:defRPr sz="1200"/>
            </a:lvl1pPr>
          </a:lstStyle>
          <a:p>
            <a:fld id="{C15C28A7-AB4E-4044-96C3-088886E3C5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54308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41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9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7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8" indent="0">
              <a:buNone/>
              <a:defRPr sz="2000" b="1"/>
            </a:lvl2pPr>
            <a:lvl3pPr marL="914395" indent="0">
              <a:buNone/>
              <a:defRPr sz="1800" b="1"/>
            </a:lvl3pPr>
            <a:lvl4pPr marL="1371592" indent="0">
              <a:buNone/>
              <a:defRPr sz="1600" b="1"/>
            </a:lvl4pPr>
            <a:lvl5pPr marL="1828789" indent="0">
              <a:buNone/>
              <a:defRPr sz="1600" b="1"/>
            </a:lvl5pPr>
            <a:lvl6pPr marL="2285987" indent="0">
              <a:buNone/>
              <a:defRPr sz="1600" b="1"/>
            </a:lvl6pPr>
            <a:lvl7pPr marL="2743185" indent="0">
              <a:buNone/>
              <a:defRPr sz="1600" b="1"/>
            </a:lvl7pPr>
            <a:lvl8pPr marL="3200381" indent="0">
              <a:buNone/>
              <a:defRPr sz="1600" b="1"/>
            </a:lvl8pPr>
            <a:lvl9pPr marL="3657579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8" indent="0">
              <a:buNone/>
              <a:defRPr sz="2000" b="1"/>
            </a:lvl2pPr>
            <a:lvl3pPr marL="914395" indent="0">
              <a:buNone/>
              <a:defRPr sz="1800" b="1"/>
            </a:lvl3pPr>
            <a:lvl4pPr marL="1371592" indent="0">
              <a:buNone/>
              <a:defRPr sz="1600" b="1"/>
            </a:lvl4pPr>
            <a:lvl5pPr marL="1828789" indent="0">
              <a:buNone/>
              <a:defRPr sz="1600" b="1"/>
            </a:lvl5pPr>
            <a:lvl6pPr marL="2285987" indent="0">
              <a:buNone/>
              <a:defRPr sz="1600" b="1"/>
            </a:lvl6pPr>
            <a:lvl7pPr marL="2743185" indent="0">
              <a:buNone/>
              <a:defRPr sz="1600" b="1"/>
            </a:lvl7pPr>
            <a:lvl8pPr marL="3200381" indent="0">
              <a:buNone/>
              <a:defRPr sz="1600" b="1"/>
            </a:lvl8pPr>
            <a:lvl9pPr marL="3657579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98" indent="0">
              <a:buNone/>
              <a:defRPr sz="1200"/>
            </a:lvl2pPr>
            <a:lvl3pPr marL="914395" indent="0">
              <a:buNone/>
              <a:defRPr sz="1000"/>
            </a:lvl3pPr>
            <a:lvl4pPr marL="1371592" indent="0">
              <a:buNone/>
              <a:defRPr sz="900"/>
            </a:lvl4pPr>
            <a:lvl5pPr marL="1828789" indent="0">
              <a:buNone/>
              <a:defRPr sz="900"/>
            </a:lvl5pPr>
            <a:lvl6pPr marL="2285987" indent="0">
              <a:buNone/>
              <a:defRPr sz="900"/>
            </a:lvl6pPr>
            <a:lvl7pPr marL="2743185" indent="0">
              <a:buNone/>
              <a:defRPr sz="900"/>
            </a:lvl7pPr>
            <a:lvl8pPr marL="3200381" indent="0">
              <a:buNone/>
              <a:defRPr sz="900"/>
            </a:lvl8pPr>
            <a:lvl9pPr marL="3657579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98" indent="0">
              <a:buNone/>
              <a:defRPr sz="2800"/>
            </a:lvl2pPr>
            <a:lvl3pPr marL="914395" indent="0">
              <a:buNone/>
              <a:defRPr sz="2400"/>
            </a:lvl3pPr>
            <a:lvl4pPr marL="1371592" indent="0">
              <a:buNone/>
              <a:defRPr sz="2000"/>
            </a:lvl4pPr>
            <a:lvl5pPr marL="1828789" indent="0">
              <a:buNone/>
              <a:defRPr sz="2000"/>
            </a:lvl5pPr>
            <a:lvl6pPr marL="2285987" indent="0">
              <a:buNone/>
              <a:defRPr sz="2000"/>
            </a:lvl6pPr>
            <a:lvl7pPr marL="2743185" indent="0">
              <a:buNone/>
              <a:defRPr sz="2000"/>
            </a:lvl7pPr>
            <a:lvl8pPr marL="3200381" indent="0">
              <a:buNone/>
              <a:defRPr sz="2000"/>
            </a:lvl8pPr>
            <a:lvl9pPr marL="3657579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98" indent="0">
              <a:buNone/>
              <a:defRPr sz="1200"/>
            </a:lvl2pPr>
            <a:lvl3pPr marL="914395" indent="0">
              <a:buNone/>
              <a:defRPr sz="1000"/>
            </a:lvl3pPr>
            <a:lvl4pPr marL="1371592" indent="0">
              <a:buNone/>
              <a:defRPr sz="900"/>
            </a:lvl4pPr>
            <a:lvl5pPr marL="1828789" indent="0">
              <a:buNone/>
              <a:defRPr sz="900"/>
            </a:lvl5pPr>
            <a:lvl6pPr marL="2285987" indent="0">
              <a:buNone/>
              <a:defRPr sz="900"/>
            </a:lvl6pPr>
            <a:lvl7pPr marL="2743185" indent="0">
              <a:buNone/>
              <a:defRPr sz="900"/>
            </a:lvl7pPr>
            <a:lvl8pPr marL="3200381" indent="0">
              <a:buNone/>
              <a:defRPr sz="900"/>
            </a:lvl8pPr>
            <a:lvl9pPr marL="3657579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3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3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395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8" indent="-342898" algn="l" defTabSz="914395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46" indent="-285748" algn="l" defTabSz="914395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3" indent="-228598" algn="l" defTabSz="914395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91" indent="-228598" algn="l" defTabSz="914395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8" indent="-228598" algn="l" defTabSz="914395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85" indent="-228598" algn="l" defTabSz="91439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3" indent="-228598" algn="l" defTabSz="91439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80" indent="-228598" algn="l" defTabSz="91439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77" indent="-228598" algn="l" defTabSz="91439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8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5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2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9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7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5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81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9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00A8CFB-A004-4537-9871-8CD64B26A0B1}"/>
              </a:ext>
            </a:extLst>
          </p:cNvPr>
          <p:cNvSpPr txBox="1"/>
          <p:nvPr/>
        </p:nvSpPr>
        <p:spPr>
          <a:xfrm>
            <a:off x="7401272" y="3429003"/>
            <a:ext cx="18309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←チーム番号</a:t>
            </a:r>
            <a:endParaRPr lang="en-US" altLang="ja-JP" dirty="0"/>
          </a:p>
          <a:p>
            <a:r>
              <a:rPr lang="ja-JP" altLang="en-US" dirty="0"/>
              <a:t>を入れて下さい。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ED0F2BD8-0FF9-8087-1D3D-86C06449FF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4729" y="1628800"/>
            <a:ext cx="4680000" cy="3972001"/>
          </a:xfrm>
          <a:prstGeom prst="rect">
            <a:avLst/>
          </a:prstGeom>
        </p:spPr>
      </p:pic>
      <p:sp>
        <p:nvSpPr>
          <p:cNvPr id="5" name="Text Box 5">
            <a:extLst>
              <a:ext uri="{FF2B5EF4-FFF2-40B4-BE49-F238E27FC236}">
                <a16:creationId xmlns:a16="http://schemas.microsoft.com/office/drawing/2014/main" id="{10C6E117-4432-4088-AA29-4007B934CE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8865" y="2060849"/>
            <a:ext cx="2582759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defRPr/>
            </a:pPr>
            <a:r>
              <a:rPr lang="en-US" altLang="ja-JP" sz="16000" b="1" spc="600" dirty="0">
                <a:ln w="63500">
                  <a:solidFill>
                    <a:schemeClr val="bg1"/>
                  </a:solidFill>
                </a:ln>
                <a:latin typeface="HGPｺﾞｼｯｸE" pitchFamily="50" charset="-128"/>
                <a:ea typeface="HGPｺﾞｼｯｸE" pitchFamily="50" charset="-128"/>
              </a:rPr>
              <a:t>00</a:t>
            </a:r>
            <a:endParaRPr lang="ja-JP" altLang="en-US" sz="16000" b="1" spc="600" dirty="0">
              <a:ln w="63500">
                <a:solidFill>
                  <a:schemeClr val="bg1"/>
                </a:solidFill>
              </a:ln>
              <a:latin typeface="HGPｺﾞｼｯｸE" pitchFamily="50" charset="-128"/>
              <a:ea typeface="HGPｺﾞｼｯｸE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539386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</a:spPr>
      <a:bodyPr wrap="none" lIns="91440" tIns="45720" rIns="91440" bIns="45720">
        <a:spAutoFit/>
        <a:scene3d>
          <a:camera prst="orthographicFront"/>
          <a:lightRig rig="threePt" dir="t"/>
        </a:scene3d>
        <a:sp3d extrusionH="158750">
          <a:bevelT w="44450"/>
        </a:sp3d>
      </a:bodyPr>
      <a:lstStyle>
        <a:defPPr algn="ctr">
          <a:defRPr sz="5400" b="1" dirty="0">
            <a:ln w="12700">
              <a:solidFill>
                <a:schemeClr val="tx2">
                  <a:satMod val="155000"/>
                </a:schemeClr>
              </a:solidFill>
              <a:prstDash val="solid"/>
            </a:ln>
            <a:solidFill>
              <a:schemeClr val="bg2">
                <a:tint val="85000"/>
                <a:satMod val="155000"/>
              </a:schemeClr>
            </a:solidFill>
            <a:effectLst>
              <a:outerShdw blurRad="41275" dist="20320" dir="1800000" algn="tl" rotWithShape="0">
                <a:srgbClr val="000000">
                  <a:alpha val="40000"/>
                </a:srgbClr>
              </a:outerShdw>
            </a:effectLst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8</Words>
  <Application>Microsoft Office PowerPoint</Application>
  <PresentationFormat>A4 210 x 297 mm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HGPｺﾞｼｯｸE</vt:lpstr>
      <vt:lpstr>游ゴシック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Administrator</dc:creator>
  <cp:lastModifiedBy>大川一也</cp:lastModifiedBy>
  <cp:revision>117</cp:revision>
  <cp:lastPrinted>2022-05-13T05:06:35Z</cp:lastPrinted>
  <dcterms:created xsi:type="dcterms:W3CDTF">2013-06-27T07:42:38Z</dcterms:created>
  <dcterms:modified xsi:type="dcterms:W3CDTF">2025-09-03T04:28:59Z</dcterms:modified>
</cp:coreProperties>
</file>